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291" r:id="rId4"/>
    <p:sldId id="292" r:id="rId5"/>
    <p:sldId id="298" r:id="rId6"/>
    <p:sldId id="266" r:id="rId7"/>
    <p:sldId id="270" r:id="rId8"/>
    <p:sldId id="280" r:id="rId9"/>
    <p:sldId id="269" r:id="rId10"/>
    <p:sldId id="281" r:id="rId11"/>
    <p:sldId id="261" r:id="rId12"/>
    <p:sldId id="293" r:id="rId13"/>
    <p:sldId id="287" r:id="rId14"/>
    <p:sldId id="279" r:id="rId15"/>
    <p:sldId id="288" r:id="rId16"/>
    <p:sldId id="295" r:id="rId17"/>
    <p:sldId id="296" r:id="rId18"/>
    <p:sldId id="286" r:id="rId19"/>
    <p:sldId id="277" r:id="rId20"/>
    <p:sldId id="276" r:id="rId21"/>
    <p:sldId id="271" r:id="rId22"/>
    <p:sldId id="272" r:id="rId23"/>
    <p:sldId id="285" r:id="rId24"/>
    <p:sldId id="267" r:id="rId25"/>
    <p:sldId id="264" r:id="rId26"/>
    <p:sldId id="265" r:id="rId2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-912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A9500-679C-42E8-AA6A-5CB8FA67AFD7}" type="datetimeFigureOut">
              <a:rPr lang="en-US" smtClean="0"/>
              <a:t>4/18/2014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65057-171F-4361-9B5D-16878D5DCA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477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A9500-679C-42E8-AA6A-5CB8FA67AFD7}" type="datetimeFigureOut">
              <a:rPr lang="en-US" smtClean="0"/>
              <a:t>4/18/2014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65057-171F-4361-9B5D-16878D5DCA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468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A9500-679C-42E8-AA6A-5CB8FA67AFD7}" type="datetimeFigureOut">
              <a:rPr lang="en-US" smtClean="0"/>
              <a:t>4/18/2014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65057-171F-4361-9B5D-16878D5DCA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235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A9500-679C-42E8-AA6A-5CB8FA67AFD7}" type="datetimeFigureOut">
              <a:rPr lang="en-US" smtClean="0"/>
              <a:t>4/18/2014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65057-171F-4361-9B5D-16878D5DCA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230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A9500-679C-42E8-AA6A-5CB8FA67AFD7}" type="datetimeFigureOut">
              <a:rPr lang="en-US" smtClean="0"/>
              <a:t>4/18/2014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65057-171F-4361-9B5D-16878D5DCA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512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A9500-679C-42E8-AA6A-5CB8FA67AFD7}" type="datetimeFigureOut">
              <a:rPr lang="en-US" smtClean="0"/>
              <a:t>4/18/2014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65057-171F-4361-9B5D-16878D5DCA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381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A9500-679C-42E8-AA6A-5CB8FA67AFD7}" type="datetimeFigureOut">
              <a:rPr lang="en-US" smtClean="0"/>
              <a:t>4/18/2014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65057-171F-4361-9B5D-16878D5DCA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052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A9500-679C-42E8-AA6A-5CB8FA67AFD7}" type="datetimeFigureOut">
              <a:rPr lang="en-US" smtClean="0"/>
              <a:t>4/18/2014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65057-171F-4361-9B5D-16878D5DCA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221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A9500-679C-42E8-AA6A-5CB8FA67AFD7}" type="datetimeFigureOut">
              <a:rPr lang="en-US" smtClean="0"/>
              <a:t>4/18/2014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65057-171F-4361-9B5D-16878D5DCA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054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A9500-679C-42E8-AA6A-5CB8FA67AFD7}" type="datetimeFigureOut">
              <a:rPr lang="en-US" smtClean="0"/>
              <a:t>4/18/2014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65057-171F-4361-9B5D-16878D5DCA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580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A9500-679C-42E8-AA6A-5CB8FA67AFD7}" type="datetimeFigureOut">
              <a:rPr lang="en-US" smtClean="0"/>
              <a:t>4/18/2014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65057-171F-4361-9B5D-16878D5DCA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572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A9500-679C-42E8-AA6A-5CB8FA67AFD7}" type="datetimeFigureOut">
              <a:rPr lang="en-US" smtClean="0"/>
              <a:t>4/18/2014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65057-171F-4361-9B5D-16878D5DCA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502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0267" y="1981200"/>
            <a:ext cx="834813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Weigand Avenue Elementary</a:t>
            </a:r>
          </a:p>
          <a:p>
            <a:pPr algn="ctr"/>
            <a:r>
              <a:rPr lang="en-US" sz="3600" i="1" dirty="0"/>
              <a:t>"Home of the College-Bound Tigers"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784" y="3458528"/>
            <a:ext cx="2073349" cy="20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718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54000"/>
            <a:ext cx="4321175" cy="634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280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5364" y="671691"/>
            <a:ext cx="8001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These norms are prevalent throughout the campus with specific emphasis on behavior applications and consequences in each classroom. We have made great efforts with our ongoing transformation from a previous year of a divided campus to our current campus where all stakeholders are working together to promote college and career readiness</a:t>
            </a:r>
            <a:r>
              <a:rPr lang="en-US" sz="3600" dirty="0" smtClean="0"/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2753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Acknowledge and Reinforce Appropriate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877" y="2057400"/>
            <a:ext cx="8229600" cy="26452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In addition, our focus on anti-bullying is communicated through </a:t>
            </a:r>
            <a:r>
              <a:rPr lang="en-US" sz="4000" dirty="0" smtClean="0"/>
              <a:t>our campaign </a:t>
            </a:r>
            <a:r>
              <a:rPr lang="en-US" sz="4000" dirty="0"/>
              <a:t>which provides clear alternatives to bullying</a:t>
            </a:r>
            <a:r>
              <a:rPr lang="en-US" sz="4000" dirty="0" smtClean="0"/>
              <a:t>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20766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8" y="1626333"/>
            <a:ext cx="9026230" cy="3277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940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5055" y="2280735"/>
            <a:ext cx="832757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/>
              <a:t>Students Are Aware of </a:t>
            </a:r>
            <a:r>
              <a:rPr lang="en-US" sz="5400" b="1" dirty="0" smtClean="0"/>
              <a:t>School-Wide </a:t>
            </a:r>
            <a:r>
              <a:rPr lang="en-US" sz="5400" b="1" dirty="0"/>
              <a:t>Expectations</a:t>
            </a:r>
          </a:p>
        </p:txBody>
      </p:sp>
    </p:spTree>
    <p:extLst>
      <p:ext uri="{BB962C8B-B14F-4D97-AF65-F5344CB8AC3E}">
        <p14:creationId xmlns:p14="http://schemas.microsoft.com/office/powerpoint/2010/main" val="219871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681038"/>
            <a:ext cx="7537450" cy="549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597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Decision Making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Discipline Statistics</a:t>
            </a:r>
          </a:p>
          <a:p>
            <a:r>
              <a:rPr lang="en-US" dirty="0" smtClean="0"/>
              <a:t>Comparison of office Referrals from LY to Current Year</a:t>
            </a:r>
          </a:p>
          <a:p>
            <a:r>
              <a:rPr lang="en-US" dirty="0" smtClean="0"/>
              <a:t>Suspension</a:t>
            </a:r>
          </a:p>
          <a:p>
            <a:r>
              <a:rPr lang="en-US" dirty="0" smtClean="0"/>
              <a:t>Anything he feels comfortable sharing.</a:t>
            </a:r>
          </a:p>
          <a:p>
            <a:r>
              <a:rPr lang="en-US" dirty="0" smtClean="0"/>
              <a:t>Include school contact for more information </a:t>
            </a:r>
            <a:r>
              <a:rPr lang="en-US" smtClean="0"/>
              <a:t>on presented data.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5875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Family and Community Collaboration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depend on </a:t>
            </a:r>
            <a:r>
              <a:rPr lang="en-US" sz="2800" dirty="0"/>
              <a:t>support</a:t>
            </a:r>
            <a:r>
              <a:rPr lang="en-US" dirty="0"/>
              <a:t> from our parents and community partners. We reach out to them by focusing on three important key elements: </a:t>
            </a:r>
          </a:p>
          <a:p>
            <a:pPr marL="571500" indent="-571500"/>
            <a:r>
              <a:rPr lang="en-US" sz="2800" dirty="0"/>
              <a:t>Be Relational</a:t>
            </a:r>
          </a:p>
          <a:p>
            <a:pPr marL="571500" indent="-571500"/>
            <a:r>
              <a:rPr lang="en-US" sz="2800" dirty="0"/>
              <a:t>Over Communicate</a:t>
            </a:r>
          </a:p>
          <a:p>
            <a:pPr marL="571500" indent="-571500"/>
            <a:r>
              <a:rPr lang="en-US" sz="2800" dirty="0"/>
              <a:t>Create an Environment of Inclusion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6755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" y="635000"/>
            <a:ext cx="7758113" cy="558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80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5427" y="2006135"/>
            <a:ext cx="8335735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/>
              <a:t>Create an Environment of Inclusion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/>
              <a:t>Volunteer Opportunities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/>
              <a:t>Community Partnerships</a:t>
            </a:r>
          </a:p>
        </p:txBody>
      </p:sp>
    </p:spTree>
    <p:extLst>
      <p:ext uri="{BB962C8B-B14F-4D97-AF65-F5344CB8AC3E}">
        <p14:creationId xmlns:p14="http://schemas.microsoft.com/office/powerpoint/2010/main" val="33499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School-Wide Positive Behavior Intervention Support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5658"/>
            <a:ext cx="8229600" cy="4950506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Administrative Leadership and Support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037" y="1782148"/>
            <a:ext cx="7083354" cy="44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982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6379" y="1219162"/>
            <a:ext cx="8319407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/>
              <a:t>Over </a:t>
            </a:r>
            <a:r>
              <a:rPr lang="en-US" sz="6600" b="1" dirty="0" smtClean="0"/>
              <a:t>Communicate!</a:t>
            </a:r>
            <a:endParaRPr lang="en-US" sz="6600" b="1" dirty="0"/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/>
              <a:t>Communicate with Parents in Their Primary Language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/>
              <a:t>Blackboard Connect Messages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/>
              <a:t>Weekly Parent Update Meetings</a:t>
            </a:r>
          </a:p>
        </p:txBody>
      </p:sp>
    </p:spTree>
    <p:extLst>
      <p:ext uri="{BB962C8B-B14F-4D97-AF65-F5344CB8AC3E}">
        <p14:creationId xmlns:p14="http://schemas.microsoft.com/office/powerpoint/2010/main" val="74397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9740" y="1915278"/>
            <a:ext cx="8401915" cy="48013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i="1" dirty="0"/>
              <a:t>Promote Positive </a:t>
            </a:r>
            <a:endParaRPr lang="en-US" sz="5400" b="1" i="1" dirty="0" smtClean="0"/>
          </a:p>
          <a:p>
            <a:pPr algn="ctr"/>
            <a:r>
              <a:rPr lang="en-US" sz="5400" b="1" i="1" dirty="0" smtClean="0"/>
              <a:t>School Culture and Climate</a:t>
            </a:r>
          </a:p>
          <a:p>
            <a:pPr algn="ctr"/>
            <a:r>
              <a:rPr lang="en-US" sz="5400" b="1" dirty="0" smtClean="0"/>
              <a:t>Our Parents are our </a:t>
            </a:r>
            <a:r>
              <a:rPr lang="en-US" sz="5400" b="1" dirty="0"/>
              <a:t>Partners</a:t>
            </a:r>
          </a:p>
          <a:p>
            <a:pPr algn="ctr"/>
            <a:endParaRPr lang="en-US" sz="7200" b="1" i="1" dirty="0" smtClean="0"/>
          </a:p>
          <a:p>
            <a:pPr algn="ctr"/>
            <a:endParaRPr lang="en-US" sz="7200" b="1" i="1" dirty="0"/>
          </a:p>
        </p:txBody>
      </p:sp>
    </p:spTree>
    <p:extLst>
      <p:ext uri="{BB962C8B-B14F-4D97-AF65-F5344CB8AC3E}">
        <p14:creationId xmlns:p14="http://schemas.microsoft.com/office/powerpoint/2010/main" val="586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00080" y="2266819"/>
            <a:ext cx="6660734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500" b="1" i="1" dirty="0" smtClean="0"/>
              <a:t>We Inspire</a:t>
            </a:r>
            <a:endParaRPr lang="en-US" sz="11500" b="1" i="1" dirty="0"/>
          </a:p>
        </p:txBody>
      </p:sp>
    </p:spTree>
    <p:extLst>
      <p:ext uri="{BB962C8B-B14F-4D97-AF65-F5344CB8AC3E}">
        <p14:creationId xmlns:p14="http://schemas.microsoft.com/office/powerpoint/2010/main" val="427809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56" y="289379"/>
            <a:ext cx="4778375" cy="562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021035" y="339581"/>
            <a:ext cx="3951515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i="1" dirty="0"/>
              <a:t>“Education is the most powerful weapon which you can use to Change the </a:t>
            </a:r>
            <a:r>
              <a:rPr lang="en-US" sz="4400" i="1" dirty="0" smtClean="0"/>
              <a:t>World.” </a:t>
            </a:r>
          </a:p>
          <a:p>
            <a:pPr algn="r"/>
            <a:r>
              <a:rPr lang="en-US" sz="3200" i="1" dirty="0"/>
              <a:t>-</a:t>
            </a:r>
            <a:r>
              <a:rPr lang="en-US" sz="3200" i="1" dirty="0" smtClean="0"/>
              <a:t>Nelson Mandela</a:t>
            </a:r>
          </a:p>
          <a:p>
            <a:pPr algn="r"/>
            <a:r>
              <a:rPr lang="en-US" i="1" dirty="0" smtClean="0"/>
              <a:t>July 18, 1918 – December 5, 2013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60351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950" y="339725"/>
            <a:ext cx="4864100" cy="617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802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8942" y="2264913"/>
            <a:ext cx="642529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/>
              <a:t>Join us as we celebrate our ongoing transformation… </a:t>
            </a:r>
            <a:endParaRPr lang="en-US" sz="4400" dirty="0" smtClean="0"/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83357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1048" y="591434"/>
            <a:ext cx="789941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dirty="0"/>
              <a:t>It's a new day </a:t>
            </a:r>
            <a:r>
              <a:rPr lang="en-US" sz="6600" dirty="0" smtClean="0"/>
              <a:t>at</a:t>
            </a:r>
          </a:p>
          <a:p>
            <a:pPr algn="ctr"/>
            <a:r>
              <a:rPr lang="en-US" sz="6600" dirty="0" smtClean="0"/>
              <a:t>Weigand </a:t>
            </a:r>
            <a:r>
              <a:rPr lang="en-US" sz="6600" dirty="0"/>
              <a:t>Avenue </a:t>
            </a:r>
            <a:r>
              <a:rPr lang="en-US" sz="6600" dirty="0" smtClean="0"/>
              <a:t>Elementary</a:t>
            </a:r>
            <a:endParaRPr lang="en-US" sz="6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381" y="3546061"/>
            <a:ext cx="2952750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35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Behavioral Expectations Defined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We promote positive behaviors on daily basis as we focus on the </a:t>
            </a:r>
            <a:r>
              <a:rPr lang="en-US" dirty="0" smtClean="0"/>
              <a:t>District school-wide </a:t>
            </a:r>
            <a:r>
              <a:rPr lang="en-US" dirty="0"/>
              <a:t>norms: </a:t>
            </a:r>
          </a:p>
          <a:p>
            <a:pPr marL="685800" indent="-685800"/>
            <a:r>
              <a:rPr lang="en-US" dirty="0"/>
              <a:t>Be Safe</a:t>
            </a:r>
          </a:p>
          <a:p>
            <a:pPr marL="685800" indent="-685800"/>
            <a:r>
              <a:rPr lang="en-US" dirty="0"/>
              <a:t>Be Respectful</a:t>
            </a:r>
          </a:p>
          <a:p>
            <a:pPr marL="685800" indent="-685800"/>
            <a:r>
              <a:rPr lang="en-US" dirty="0"/>
              <a:t>Be Responsible</a:t>
            </a:r>
          </a:p>
          <a:p>
            <a:pPr marL="0" indent="0">
              <a:buNone/>
            </a:pPr>
            <a:r>
              <a:rPr lang="en-US" dirty="0"/>
              <a:t>We have made great efforts with our ongoing transformation from a previous year of a divided campus to our current campus where all stakeholders are working together to promote </a:t>
            </a:r>
            <a:r>
              <a:rPr lang="en-US" dirty="0" smtClean="0"/>
              <a:t>a safe camps and provide college </a:t>
            </a:r>
            <a:r>
              <a:rPr lang="en-US" dirty="0"/>
              <a:t>and career </a:t>
            </a:r>
            <a:r>
              <a:rPr lang="en-US" dirty="0" smtClean="0"/>
              <a:t>readiness for all students.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19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Behavior Expectations Taught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On the </a:t>
            </a:r>
            <a:r>
              <a:rPr lang="en-US" dirty="0"/>
              <a:t>first day of school </a:t>
            </a:r>
            <a:r>
              <a:rPr lang="en-US" dirty="0" smtClean="0"/>
              <a:t>it </a:t>
            </a:r>
            <a:r>
              <a:rPr lang="en-US" dirty="0"/>
              <a:t>was evident that positive behaviors are the expectation </a:t>
            </a:r>
            <a:r>
              <a:rPr lang="en-US" dirty="0" smtClean="0"/>
              <a:t>for all students and are taught on </a:t>
            </a:r>
            <a:r>
              <a:rPr lang="en-US" dirty="0"/>
              <a:t>a daily basis.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We </a:t>
            </a:r>
            <a:r>
              <a:rPr lang="en-US" dirty="0"/>
              <a:t>promote positive </a:t>
            </a:r>
            <a:r>
              <a:rPr lang="en-US" dirty="0" smtClean="0"/>
              <a:t>behavior </a:t>
            </a:r>
            <a:r>
              <a:rPr lang="en-US" dirty="0"/>
              <a:t>on daily basis as we focus on the </a:t>
            </a:r>
            <a:r>
              <a:rPr lang="en-US" dirty="0" smtClean="0"/>
              <a:t>District </a:t>
            </a:r>
            <a:r>
              <a:rPr lang="en-US" dirty="0"/>
              <a:t>school wide norms: </a:t>
            </a:r>
          </a:p>
          <a:p>
            <a:pPr marL="685800" indent="-685800"/>
            <a:r>
              <a:rPr lang="en-US" dirty="0"/>
              <a:t>Be Safe</a:t>
            </a:r>
          </a:p>
          <a:p>
            <a:pPr marL="685800" indent="-685800"/>
            <a:r>
              <a:rPr lang="en-US" dirty="0"/>
              <a:t>Be Respectful</a:t>
            </a:r>
          </a:p>
          <a:p>
            <a:pPr marL="685800" indent="-685800"/>
            <a:r>
              <a:rPr lang="en-US" dirty="0"/>
              <a:t>Be Responsible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400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88" y="1301750"/>
            <a:ext cx="6751637" cy="425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3097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3698" y="1269476"/>
            <a:ext cx="696197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/>
              <a:t>We Follow the Three B's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79" y="2409371"/>
            <a:ext cx="8420100" cy="326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382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9734" y="1112003"/>
            <a:ext cx="755196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dirty="0"/>
              <a:t>Students Learn</a:t>
            </a:r>
          </a:p>
          <a:p>
            <a:pPr marL="685800" indent="-685800">
              <a:buFont typeface="Arial" pitchFamily="34" charset="0"/>
              <a:buChar char="•"/>
            </a:pPr>
            <a:r>
              <a:rPr lang="en-US" sz="5400" dirty="0"/>
              <a:t>Responsibility</a:t>
            </a:r>
          </a:p>
          <a:p>
            <a:pPr marL="685800" indent="-685800">
              <a:buFont typeface="Arial" pitchFamily="34" charset="0"/>
              <a:buChar char="•"/>
            </a:pPr>
            <a:r>
              <a:rPr lang="en-US" sz="5400" dirty="0"/>
              <a:t>Leadership Skills</a:t>
            </a:r>
          </a:p>
          <a:p>
            <a:pPr marL="685800" indent="-685800">
              <a:buFont typeface="Arial" pitchFamily="34" charset="0"/>
              <a:buChar char="•"/>
            </a:pPr>
            <a:r>
              <a:rPr lang="en-US" sz="5400" dirty="0"/>
              <a:t>Citizenship</a:t>
            </a:r>
          </a:p>
        </p:txBody>
      </p:sp>
    </p:spTree>
    <p:extLst>
      <p:ext uri="{BB962C8B-B14F-4D97-AF65-F5344CB8AC3E}">
        <p14:creationId xmlns:p14="http://schemas.microsoft.com/office/powerpoint/2010/main" val="102118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916" y="261257"/>
            <a:ext cx="4416035" cy="6380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451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5172" y="455962"/>
            <a:ext cx="6270171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Auditorium Standards</a:t>
            </a:r>
          </a:p>
          <a:p>
            <a:r>
              <a:rPr lang="en-US" sz="2800" b="1" dirty="0" smtClean="0"/>
              <a:t>Be </a:t>
            </a:r>
            <a:r>
              <a:rPr lang="en-US" sz="2800" b="1" dirty="0"/>
              <a:t>Safe!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Keep hands and feet to self.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Sit properly.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Walked to and from your seat.</a:t>
            </a:r>
          </a:p>
          <a:p>
            <a:r>
              <a:rPr lang="en-US" sz="2800" b="1" dirty="0"/>
              <a:t>Be </a:t>
            </a:r>
            <a:r>
              <a:rPr lang="en-US" sz="2800" b="1" dirty="0" smtClean="0"/>
              <a:t>Respectful!</a:t>
            </a:r>
            <a:endParaRPr lang="en-US" sz="2800" b="1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Use Quiet Voices.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Follow the quote “high five “signal.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Show appreciation only by clapping.</a:t>
            </a:r>
          </a:p>
          <a:p>
            <a:r>
              <a:rPr lang="en-US" sz="2800" b="1" dirty="0"/>
              <a:t>Be R</a:t>
            </a:r>
            <a:r>
              <a:rPr lang="en-US" sz="2800" b="1" dirty="0" smtClean="0"/>
              <a:t>esponsible!</a:t>
            </a:r>
            <a:endParaRPr lang="en-US" sz="2800" b="1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Be Polite.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Follow adult directions.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Stay in your class.</a:t>
            </a:r>
          </a:p>
        </p:txBody>
      </p:sp>
    </p:spTree>
    <p:extLst>
      <p:ext uri="{BB962C8B-B14F-4D97-AF65-F5344CB8AC3E}">
        <p14:creationId xmlns:p14="http://schemas.microsoft.com/office/powerpoint/2010/main" val="388782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443</Words>
  <Application>Microsoft Office PowerPoint</Application>
  <PresentationFormat>On-screen Show (4:3)</PresentationFormat>
  <Paragraphs>67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School-Wide Positive Behavior Intervention Support</vt:lpstr>
      <vt:lpstr>Behavioral Expectations Defined</vt:lpstr>
      <vt:lpstr>Behavior Expectations Taught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Acknowledge and Reinforce Appropriate Behavior</vt:lpstr>
      <vt:lpstr>PowerPoint Presentation</vt:lpstr>
      <vt:lpstr>PowerPoint Presentation</vt:lpstr>
      <vt:lpstr>PowerPoint Presentation</vt:lpstr>
      <vt:lpstr>Data Decision Making</vt:lpstr>
      <vt:lpstr>Family and Community Collaboration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LAUSD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LAUSD</dc:creator>
  <cp:lastModifiedBy>LAUSD</cp:lastModifiedBy>
  <cp:revision>21</cp:revision>
  <cp:lastPrinted>2014-03-24T18:11:21Z</cp:lastPrinted>
  <dcterms:created xsi:type="dcterms:W3CDTF">2014-03-20T20:08:54Z</dcterms:created>
  <dcterms:modified xsi:type="dcterms:W3CDTF">2014-04-18T16:47:20Z</dcterms:modified>
</cp:coreProperties>
</file>